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75822-8EFA-426B-9E0A-0122AF9FAD56}" v="36" dt="2024-09-03T13:53:51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.M.J.G. (Bernhard)" userId="8c651d8e-946e-4948-8a64-4c10bca0126f" providerId="ADAL" clId="{C1175822-8EFA-426B-9E0A-0122AF9FAD56}"/>
    <pc:docChg chg="undo custSel addSld modSld">
      <pc:chgData name="Seelen, B.M.J.G. (Bernhard)" userId="8c651d8e-946e-4948-8a64-4c10bca0126f" providerId="ADAL" clId="{C1175822-8EFA-426B-9E0A-0122AF9FAD56}" dt="2024-09-03T14:03:17.380" v="3458" actId="207"/>
      <pc:docMkLst>
        <pc:docMk/>
      </pc:docMkLst>
      <pc:sldChg chg="modSp mod">
        <pc:chgData name="Seelen, B.M.J.G. (Bernhard)" userId="8c651d8e-946e-4948-8a64-4c10bca0126f" providerId="ADAL" clId="{C1175822-8EFA-426B-9E0A-0122AF9FAD56}" dt="2024-09-03T13:17:30.195" v="29" actId="20577"/>
        <pc:sldMkLst>
          <pc:docMk/>
          <pc:sldMk cId="2808975936" sldId="256"/>
        </pc:sldMkLst>
        <pc:spChg chg="mod">
          <ac:chgData name="Seelen, B.M.J.G. (Bernhard)" userId="8c651d8e-946e-4948-8a64-4c10bca0126f" providerId="ADAL" clId="{C1175822-8EFA-426B-9E0A-0122AF9FAD56}" dt="2024-09-03T13:17:30.195" v="29" actId="20577"/>
          <ac:spMkLst>
            <pc:docMk/>
            <pc:sldMk cId="2808975936" sldId="256"/>
            <ac:spMk id="3" creationId="{26BAA0B0-7AC2-734F-42FA-0F3523F8EC6B}"/>
          </ac:spMkLst>
        </pc:spChg>
      </pc:sldChg>
      <pc:sldChg chg="modSp mod">
        <pc:chgData name="Seelen, B.M.J.G. (Bernhard)" userId="8c651d8e-946e-4948-8a64-4c10bca0126f" providerId="ADAL" clId="{C1175822-8EFA-426B-9E0A-0122AF9FAD56}" dt="2024-09-03T13:18:50.724" v="301" actId="20577"/>
        <pc:sldMkLst>
          <pc:docMk/>
          <pc:sldMk cId="1221409390" sldId="257"/>
        </pc:sldMkLst>
        <pc:spChg chg="mod">
          <ac:chgData name="Seelen, B.M.J.G. (Bernhard)" userId="8c651d8e-946e-4948-8a64-4c10bca0126f" providerId="ADAL" clId="{C1175822-8EFA-426B-9E0A-0122AF9FAD56}" dt="2024-09-03T13:18:50.724" v="301" actId="20577"/>
          <ac:spMkLst>
            <pc:docMk/>
            <pc:sldMk cId="1221409390" sldId="257"/>
            <ac:spMk id="3" creationId="{E7516893-5B20-5BCF-331F-0D91F580E1BE}"/>
          </ac:spMkLst>
        </pc:spChg>
      </pc:sldChg>
      <pc:sldChg chg="addSp modSp mod">
        <pc:chgData name="Seelen, B.M.J.G. (Bernhard)" userId="8c651d8e-946e-4948-8a64-4c10bca0126f" providerId="ADAL" clId="{C1175822-8EFA-426B-9E0A-0122AF9FAD56}" dt="2024-09-03T13:25:25.299" v="559" actId="1076"/>
        <pc:sldMkLst>
          <pc:docMk/>
          <pc:sldMk cId="3043496544" sldId="258"/>
        </pc:sldMkLst>
        <pc:spChg chg="mod">
          <ac:chgData name="Seelen, B.M.J.G. (Bernhard)" userId="8c651d8e-946e-4948-8a64-4c10bca0126f" providerId="ADAL" clId="{C1175822-8EFA-426B-9E0A-0122AF9FAD56}" dt="2024-09-03T13:19:06.356" v="334" actId="20577"/>
          <ac:spMkLst>
            <pc:docMk/>
            <pc:sldMk cId="3043496544" sldId="258"/>
            <ac:spMk id="2" creationId="{3C7F87D7-BB6A-37DF-B565-8B4085BFC582}"/>
          </ac:spMkLst>
        </pc:spChg>
        <pc:spChg chg="mod">
          <ac:chgData name="Seelen, B.M.J.G. (Bernhard)" userId="8c651d8e-946e-4948-8a64-4c10bca0126f" providerId="ADAL" clId="{C1175822-8EFA-426B-9E0A-0122AF9FAD56}" dt="2024-09-03T13:25:13.681" v="558" actId="404"/>
          <ac:spMkLst>
            <pc:docMk/>
            <pc:sldMk cId="3043496544" sldId="258"/>
            <ac:spMk id="3" creationId="{4DD9AF35-08FB-9383-1C57-A9A46F109EFA}"/>
          </ac:spMkLst>
        </pc:spChg>
        <pc:picChg chg="add mod">
          <ac:chgData name="Seelen, B.M.J.G. (Bernhard)" userId="8c651d8e-946e-4948-8a64-4c10bca0126f" providerId="ADAL" clId="{C1175822-8EFA-426B-9E0A-0122AF9FAD56}" dt="2024-09-03T13:23:58.814" v="543" actId="1076"/>
          <ac:picMkLst>
            <pc:docMk/>
            <pc:sldMk cId="3043496544" sldId="258"/>
            <ac:picMk id="1026" creationId="{53EC78FE-9AC1-0A3D-5D1E-85071C32C773}"/>
          </ac:picMkLst>
        </pc:picChg>
        <pc:picChg chg="add mod">
          <ac:chgData name="Seelen, B.M.J.G. (Bernhard)" userId="8c651d8e-946e-4948-8a64-4c10bca0126f" providerId="ADAL" clId="{C1175822-8EFA-426B-9E0A-0122AF9FAD56}" dt="2024-09-03T13:23:52.738" v="542" actId="1076"/>
          <ac:picMkLst>
            <pc:docMk/>
            <pc:sldMk cId="3043496544" sldId="258"/>
            <ac:picMk id="1028" creationId="{1503D298-90BB-5DD8-5E16-DE800867B71C}"/>
          </ac:picMkLst>
        </pc:picChg>
        <pc:picChg chg="add mod">
          <ac:chgData name="Seelen, B.M.J.G. (Bernhard)" userId="8c651d8e-946e-4948-8a64-4c10bca0126f" providerId="ADAL" clId="{C1175822-8EFA-426B-9E0A-0122AF9FAD56}" dt="2024-09-03T13:25:25.299" v="559" actId="1076"/>
          <ac:picMkLst>
            <pc:docMk/>
            <pc:sldMk cId="3043496544" sldId="258"/>
            <ac:picMk id="1030" creationId="{44A50F4D-9C26-2305-A93A-4DD6D4A298AC}"/>
          </ac:picMkLst>
        </pc:picChg>
      </pc:sldChg>
      <pc:sldChg chg="addSp modSp new mod">
        <pc:chgData name="Seelen, B.M.J.G. (Bernhard)" userId="8c651d8e-946e-4948-8a64-4c10bca0126f" providerId="ADAL" clId="{C1175822-8EFA-426B-9E0A-0122AF9FAD56}" dt="2024-09-03T13:30:04.883" v="676" actId="1076"/>
        <pc:sldMkLst>
          <pc:docMk/>
          <pc:sldMk cId="4259230085" sldId="259"/>
        </pc:sldMkLst>
        <pc:spChg chg="mod">
          <ac:chgData name="Seelen, B.M.J.G. (Bernhard)" userId="8c651d8e-946e-4948-8a64-4c10bca0126f" providerId="ADAL" clId="{C1175822-8EFA-426B-9E0A-0122AF9FAD56}" dt="2024-09-03T13:29:42.326" v="671" actId="6549"/>
          <ac:spMkLst>
            <pc:docMk/>
            <pc:sldMk cId="4259230085" sldId="259"/>
            <ac:spMk id="2" creationId="{075A7518-90F4-F598-E368-BFAF5C2AAF1F}"/>
          </ac:spMkLst>
        </pc:spChg>
        <pc:spChg chg="add mod">
          <ac:chgData name="Seelen, B.M.J.G. (Bernhard)" userId="8c651d8e-946e-4948-8a64-4c10bca0126f" providerId="ADAL" clId="{C1175822-8EFA-426B-9E0A-0122AF9FAD56}" dt="2024-09-03T13:30:04.883" v="676" actId="1076"/>
          <ac:spMkLst>
            <pc:docMk/>
            <pc:sldMk cId="4259230085" sldId="259"/>
            <ac:spMk id="4" creationId="{4EBB67A9-557A-7EAD-FE30-BB15496C4B06}"/>
          </ac:spMkLst>
        </pc:spChg>
        <pc:spChg chg="add mod">
          <ac:chgData name="Seelen, B.M.J.G. (Bernhard)" userId="8c651d8e-946e-4948-8a64-4c10bca0126f" providerId="ADAL" clId="{C1175822-8EFA-426B-9E0A-0122AF9FAD56}" dt="2024-09-03T13:30:01.063" v="675" actId="1076"/>
          <ac:spMkLst>
            <pc:docMk/>
            <pc:sldMk cId="4259230085" sldId="259"/>
            <ac:spMk id="5" creationId="{B240D04B-70E6-4702-CE19-ECC17D26B1DF}"/>
          </ac:spMkLst>
        </pc:spChg>
        <pc:picChg chg="add mod">
          <ac:chgData name="Seelen, B.M.J.G. (Bernhard)" userId="8c651d8e-946e-4948-8a64-4c10bca0126f" providerId="ADAL" clId="{C1175822-8EFA-426B-9E0A-0122AF9FAD56}" dt="2024-09-03T13:29:56.506" v="674" actId="1076"/>
          <ac:picMkLst>
            <pc:docMk/>
            <pc:sldMk cId="4259230085" sldId="259"/>
            <ac:picMk id="2050" creationId="{00C97732-DC7E-E82C-87D1-D53BC468912C}"/>
          </ac:picMkLst>
        </pc:picChg>
      </pc:sldChg>
      <pc:sldChg chg="addSp modSp new mod">
        <pc:chgData name="Seelen, B.M.J.G. (Bernhard)" userId="8c651d8e-946e-4948-8a64-4c10bca0126f" providerId="ADAL" clId="{C1175822-8EFA-426B-9E0A-0122AF9FAD56}" dt="2024-09-03T13:40:58.160" v="1039" actId="20577"/>
        <pc:sldMkLst>
          <pc:docMk/>
          <pc:sldMk cId="1616192273" sldId="260"/>
        </pc:sldMkLst>
        <pc:spChg chg="mod">
          <ac:chgData name="Seelen, B.M.J.G. (Bernhard)" userId="8c651d8e-946e-4948-8a64-4c10bca0126f" providerId="ADAL" clId="{C1175822-8EFA-426B-9E0A-0122AF9FAD56}" dt="2024-09-03T13:32:09.493" v="696" actId="20577"/>
          <ac:spMkLst>
            <pc:docMk/>
            <pc:sldMk cId="1616192273" sldId="260"/>
            <ac:spMk id="2" creationId="{D5EF0F19-DBF9-A896-2C96-68E973FBBAD8}"/>
          </ac:spMkLst>
        </pc:spChg>
        <pc:spChg chg="mod">
          <ac:chgData name="Seelen, B.M.J.G. (Bernhard)" userId="8c651d8e-946e-4948-8a64-4c10bca0126f" providerId="ADAL" clId="{C1175822-8EFA-426B-9E0A-0122AF9FAD56}" dt="2024-09-03T13:40:58.160" v="1039" actId="20577"/>
          <ac:spMkLst>
            <pc:docMk/>
            <pc:sldMk cId="1616192273" sldId="260"/>
            <ac:spMk id="3" creationId="{FB6B18D3-ACAE-2DC3-A08F-428CDDF519FF}"/>
          </ac:spMkLst>
        </pc:spChg>
        <pc:spChg chg="add mod">
          <ac:chgData name="Seelen, B.M.J.G. (Bernhard)" userId="8c651d8e-946e-4948-8a64-4c10bca0126f" providerId="ADAL" clId="{C1175822-8EFA-426B-9E0A-0122AF9FAD56}" dt="2024-09-03T13:33:23.295" v="860"/>
          <ac:spMkLst>
            <pc:docMk/>
            <pc:sldMk cId="1616192273" sldId="260"/>
            <ac:spMk id="4" creationId="{72E5466C-88AD-307E-FF4A-DDAE9BC8CB72}"/>
          </ac:spMkLst>
        </pc:spChg>
      </pc:sldChg>
      <pc:sldChg chg="modSp new mod">
        <pc:chgData name="Seelen, B.M.J.G. (Bernhard)" userId="8c651d8e-946e-4948-8a64-4c10bca0126f" providerId="ADAL" clId="{C1175822-8EFA-426B-9E0A-0122AF9FAD56}" dt="2024-09-03T13:45:21.156" v="1652" actId="27636"/>
        <pc:sldMkLst>
          <pc:docMk/>
          <pc:sldMk cId="2373776060" sldId="261"/>
        </pc:sldMkLst>
        <pc:spChg chg="mod">
          <ac:chgData name="Seelen, B.M.J.G. (Bernhard)" userId="8c651d8e-946e-4948-8a64-4c10bca0126f" providerId="ADAL" clId="{C1175822-8EFA-426B-9E0A-0122AF9FAD56}" dt="2024-09-03T13:41:37.803" v="1056" actId="20577"/>
          <ac:spMkLst>
            <pc:docMk/>
            <pc:sldMk cId="2373776060" sldId="261"/>
            <ac:spMk id="2" creationId="{8C408750-DD63-43D1-1256-126F25538D26}"/>
          </ac:spMkLst>
        </pc:spChg>
        <pc:spChg chg="mod">
          <ac:chgData name="Seelen, B.M.J.G. (Bernhard)" userId="8c651d8e-946e-4948-8a64-4c10bca0126f" providerId="ADAL" clId="{C1175822-8EFA-426B-9E0A-0122AF9FAD56}" dt="2024-09-03T13:45:21.156" v="1652" actId="27636"/>
          <ac:spMkLst>
            <pc:docMk/>
            <pc:sldMk cId="2373776060" sldId="261"/>
            <ac:spMk id="3" creationId="{09FA476E-CC82-A5E4-8D74-420C237A2142}"/>
          </ac:spMkLst>
        </pc:spChg>
      </pc:sldChg>
      <pc:sldChg chg="modSp new mod modAnim">
        <pc:chgData name="Seelen, B.M.J.G. (Bernhard)" userId="8c651d8e-946e-4948-8a64-4c10bca0126f" providerId="ADAL" clId="{C1175822-8EFA-426B-9E0A-0122AF9FAD56}" dt="2024-09-03T13:49:47.886" v="2304"/>
        <pc:sldMkLst>
          <pc:docMk/>
          <pc:sldMk cId="3950892181" sldId="262"/>
        </pc:sldMkLst>
        <pc:spChg chg="mod">
          <ac:chgData name="Seelen, B.M.J.G. (Bernhard)" userId="8c651d8e-946e-4948-8a64-4c10bca0126f" providerId="ADAL" clId="{C1175822-8EFA-426B-9E0A-0122AF9FAD56}" dt="2024-09-03T13:45:30.805" v="1662" actId="20577"/>
          <ac:spMkLst>
            <pc:docMk/>
            <pc:sldMk cId="3950892181" sldId="262"/>
            <ac:spMk id="2" creationId="{2DD837C5-A896-33D6-2155-97C291C2D271}"/>
          </ac:spMkLst>
        </pc:spChg>
        <pc:spChg chg="mod">
          <ac:chgData name="Seelen, B.M.J.G. (Bernhard)" userId="8c651d8e-946e-4948-8a64-4c10bca0126f" providerId="ADAL" clId="{C1175822-8EFA-426B-9E0A-0122AF9FAD56}" dt="2024-09-03T13:49:28.043" v="2302" actId="27636"/>
          <ac:spMkLst>
            <pc:docMk/>
            <pc:sldMk cId="3950892181" sldId="262"/>
            <ac:spMk id="3" creationId="{7F608223-0959-5FF9-BF8C-0F16E3E31CE1}"/>
          </ac:spMkLst>
        </pc:spChg>
      </pc:sldChg>
      <pc:sldChg chg="modSp new mod">
        <pc:chgData name="Seelen, B.M.J.G. (Bernhard)" userId="8c651d8e-946e-4948-8a64-4c10bca0126f" providerId="ADAL" clId="{C1175822-8EFA-426B-9E0A-0122AF9FAD56}" dt="2024-09-03T13:52:22.960" v="2481" actId="20577"/>
        <pc:sldMkLst>
          <pc:docMk/>
          <pc:sldMk cId="2653977120" sldId="263"/>
        </pc:sldMkLst>
        <pc:spChg chg="mod">
          <ac:chgData name="Seelen, B.M.J.G. (Bernhard)" userId="8c651d8e-946e-4948-8a64-4c10bca0126f" providerId="ADAL" clId="{C1175822-8EFA-426B-9E0A-0122AF9FAD56}" dt="2024-09-03T13:50:06.216" v="2317" actId="20577"/>
          <ac:spMkLst>
            <pc:docMk/>
            <pc:sldMk cId="2653977120" sldId="263"/>
            <ac:spMk id="2" creationId="{60BB3C67-7FE9-6699-FC59-D0E8BF5186DD}"/>
          </ac:spMkLst>
        </pc:spChg>
        <pc:spChg chg="mod">
          <ac:chgData name="Seelen, B.M.J.G. (Bernhard)" userId="8c651d8e-946e-4948-8a64-4c10bca0126f" providerId="ADAL" clId="{C1175822-8EFA-426B-9E0A-0122AF9FAD56}" dt="2024-09-03T13:52:22.960" v="2481" actId="20577"/>
          <ac:spMkLst>
            <pc:docMk/>
            <pc:sldMk cId="2653977120" sldId="263"/>
            <ac:spMk id="3" creationId="{9C29296A-9F84-8F17-892E-A20314C5C63B}"/>
          </ac:spMkLst>
        </pc:spChg>
      </pc:sldChg>
      <pc:sldChg chg="modSp new mod">
        <pc:chgData name="Seelen, B.M.J.G. (Bernhard)" userId="8c651d8e-946e-4948-8a64-4c10bca0126f" providerId="ADAL" clId="{C1175822-8EFA-426B-9E0A-0122AF9FAD56}" dt="2024-09-03T14:03:17.380" v="3458" actId="207"/>
        <pc:sldMkLst>
          <pc:docMk/>
          <pc:sldMk cId="3069049265" sldId="264"/>
        </pc:sldMkLst>
        <pc:spChg chg="mod">
          <ac:chgData name="Seelen, B.M.J.G. (Bernhard)" userId="8c651d8e-946e-4948-8a64-4c10bca0126f" providerId="ADAL" clId="{C1175822-8EFA-426B-9E0A-0122AF9FAD56}" dt="2024-09-03T13:53:14.747" v="2515" actId="20577"/>
          <ac:spMkLst>
            <pc:docMk/>
            <pc:sldMk cId="3069049265" sldId="264"/>
            <ac:spMk id="2" creationId="{9B5A8AFF-A3E4-84AB-5DB4-FB516EB999AA}"/>
          </ac:spMkLst>
        </pc:spChg>
        <pc:spChg chg="mod">
          <ac:chgData name="Seelen, B.M.J.G. (Bernhard)" userId="8c651d8e-946e-4948-8a64-4c10bca0126f" providerId="ADAL" clId="{C1175822-8EFA-426B-9E0A-0122AF9FAD56}" dt="2024-09-03T14:03:17.380" v="3458" actId="207"/>
          <ac:spMkLst>
            <pc:docMk/>
            <pc:sldMk cId="3069049265" sldId="264"/>
            <ac:spMk id="3" creationId="{47302259-3F40-FE43-7524-6965FA55A9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10DF-B555-4D30-B35E-2297D59E32D0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2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D79F-E600-4AC1-A639-0B9FB8286C3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5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D60-A842-4D08-9D7D-A7A57AB501A2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5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F1F9-9322-493A-A9EE-BB75692CE5F5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4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DE51-4D5E-4D23-8181-86A5B05D535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8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FCA-87F3-427A-B1A2-15346103C68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5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709-7E2D-49E6-A629-D8E3363D194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6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A921-9375-4BAA-A7C2-7975528669F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8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5425-F285-48AE-A409-A618E3EEA62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0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94D-7D6A-4378-93F6-A3A33186E34B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0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0F9-687B-4417-9D77-CE2D7AD8C32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5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91916A1-FEE7-41E7-BEE3-2B4941A6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5990" y="62886"/>
            <a:ext cx="11708355" cy="6301715"/>
            <a:chOff x="175990" y="62886"/>
            <a:chExt cx="11708355" cy="6301715"/>
          </a:xfrm>
        </p:grpSpPr>
        <p:sp useBgFill="1">
          <p:nvSpPr>
            <p:cNvPr id="18" name="Graphic 10">
              <a:extLst>
                <a:ext uri="{FF2B5EF4-FFF2-40B4-BE49-F238E27FC236}">
                  <a16:creationId xmlns:a16="http://schemas.microsoft.com/office/drawing/2014/main" id="{EAFF5F08-677C-4873-9274-02B6FE751044}"/>
                </a:ext>
              </a:extLst>
            </p:cNvPr>
            <p:cNvSpPr/>
            <p:nvPr/>
          </p:nvSpPr>
          <p:spPr>
            <a:xfrm rot="2700000">
              <a:off x="175990" y="525742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9" name="Graphic 10">
              <a:extLst>
                <a:ext uri="{FF2B5EF4-FFF2-40B4-BE49-F238E27FC236}">
                  <a16:creationId xmlns:a16="http://schemas.microsoft.com/office/drawing/2014/main" id="{16514C65-F179-4953-B660-5FC657697957}"/>
                </a:ext>
              </a:extLst>
            </p:cNvPr>
            <p:cNvSpPr/>
            <p:nvPr/>
          </p:nvSpPr>
          <p:spPr>
            <a:xfrm rot="2700000">
              <a:off x="8482021" y="62886"/>
              <a:ext cx="2322574" cy="2322574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0" name="Graphic 10">
              <a:extLst>
                <a:ext uri="{FF2B5EF4-FFF2-40B4-BE49-F238E27FC236}">
                  <a16:creationId xmlns:a16="http://schemas.microsoft.com/office/drawing/2014/main" id="{DF5DA89C-9FED-4AE0-8C36-20612E77FAC0}"/>
                </a:ext>
              </a:extLst>
            </p:cNvPr>
            <p:cNvSpPr/>
            <p:nvPr/>
          </p:nvSpPr>
          <p:spPr>
            <a:xfrm rot="2700000">
              <a:off x="10578627" y="5015941"/>
              <a:ext cx="925287" cy="925287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1" name="Oval 20">
              <a:extLst>
                <a:ext uri="{FF2B5EF4-FFF2-40B4-BE49-F238E27FC236}">
                  <a16:creationId xmlns:a16="http://schemas.microsoft.com/office/drawing/2014/main" id="{FB98224C-F1DB-4F10-9B7F-93B86BA13F40}"/>
                </a:ext>
              </a:extLst>
            </p:cNvPr>
            <p:cNvSpPr/>
            <p:nvPr/>
          </p:nvSpPr>
          <p:spPr>
            <a:xfrm rot="10800000">
              <a:off x="11622685" y="6102941"/>
              <a:ext cx="261660" cy="261660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2" name="Oval 21">
              <a:extLst>
                <a:ext uri="{FF2B5EF4-FFF2-40B4-BE49-F238E27FC236}">
                  <a16:creationId xmlns:a16="http://schemas.microsoft.com/office/drawing/2014/main" id="{9AE1FC9E-06C9-4A12-8BE7-766C3DA8B9AC}"/>
                </a:ext>
              </a:extLst>
            </p:cNvPr>
            <p:cNvSpPr/>
            <p:nvPr/>
          </p:nvSpPr>
          <p:spPr>
            <a:xfrm rot="10800000">
              <a:off x="11352354" y="406586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3" name="Oval 22">
              <a:extLst>
                <a:ext uri="{FF2B5EF4-FFF2-40B4-BE49-F238E27FC236}">
                  <a16:creationId xmlns:a16="http://schemas.microsoft.com/office/drawing/2014/main" id="{29954B75-D8C7-439C-A014-E644E3E2C0A5}"/>
                </a:ext>
              </a:extLst>
            </p:cNvPr>
            <p:cNvSpPr/>
            <p:nvPr/>
          </p:nvSpPr>
          <p:spPr>
            <a:xfrm rot="10800000">
              <a:off x="1678231" y="427615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FD30-2122-4F4A-97B4-D0A849E36C5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08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0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Segoe UI" panose="020B0502040204020203" pitchFamily="34" charset="0"/>
        <a:buChar char="+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F959CF37-B937-D816-D762-4B6EA7E325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0" y="-3"/>
            <a:ext cx="12191980" cy="685798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2F6F869-F143-4607-BEE5-AA6FEB71E1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29" y="254882"/>
            <a:ext cx="2063695" cy="2594445"/>
            <a:chOff x="438029" y="254882"/>
            <a:chExt cx="2063695" cy="2594445"/>
          </a:xfrm>
        </p:grpSpPr>
        <p:sp useBgFill="1">
          <p:nvSpPr>
            <p:cNvPr id="12" name="Graphic 10">
              <a:extLst>
                <a:ext uri="{FF2B5EF4-FFF2-40B4-BE49-F238E27FC236}">
                  <a16:creationId xmlns:a16="http://schemas.microsoft.com/office/drawing/2014/main" id="{C75470B2-BBA7-4280-A6F6-FAE9E9F1C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559425" y="995030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3" name="Oval 12">
              <a:extLst>
                <a:ext uri="{FF2B5EF4-FFF2-40B4-BE49-F238E27FC236}">
                  <a16:creationId xmlns:a16="http://schemas.microsoft.com/office/drawing/2014/main" id="{9A54C6CC-DDAA-4A39-ADF6-3C8475C59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286000" y="1378534"/>
              <a:ext cx="215724" cy="215724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4" name="Oval 13">
              <a:extLst>
                <a:ext uri="{FF2B5EF4-FFF2-40B4-BE49-F238E27FC236}">
                  <a16:creationId xmlns:a16="http://schemas.microsoft.com/office/drawing/2014/main" id="{714358CC-CF77-4F38-89E2-D6A3ABD0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8029" y="254882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15" name="Oval 14">
              <a:extLst>
                <a:ext uri="{FF2B5EF4-FFF2-40B4-BE49-F238E27FC236}">
                  <a16:creationId xmlns:a16="http://schemas.microsoft.com/office/drawing/2014/main" id="{0CB44DA0-4772-4F1E-982F-12BAC7C58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38200" y="2514942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16D4481-06E0-406F-B2B0-A78607E3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7999"/>
          </a:xfrm>
          <a:prstGeom prst="rect">
            <a:avLst/>
          </a:prstGeom>
          <a:solidFill>
            <a:schemeClr val="accent2">
              <a:alpha val="40000"/>
            </a:schemeClr>
          </a:solidFill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84537E-03C9-77EB-3614-B6DFEB84F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848414">
            <a:off x="1409758" y="1259089"/>
            <a:ext cx="9144000" cy="1553866"/>
          </a:xfrm>
        </p:spPr>
        <p:txBody>
          <a:bodyPr>
            <a:normAutofit fontScale="90000"/>
          </a:bodyPr>
          <a:lstStyle/>
          <a:p>
            <a:r>
              <a:rPr lang="nl-NL" sz="12500" dirty="0">
                <a:solidFill>
                  <a:srgbClr val="FFFFFF"/>
                </a:solidFill>
                <a:latin typeface="Aptos ExtraBold" panose="020F0502020204030204" pitchFamily="34" charset="0"/>
              </a:rPr>
              <a:t>Verzekeren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BAA0B0-7AC2-734F-42FA-0F3523F8E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028" y="4072044"/>
            <a:ext cx="5802630" cy="2057051"/>
          </a:xfrm>
        </p:spPr>
        <p:txBody>
          <a:bodyPr>
            <a:normAutofit/>
          </a:bodyPr>
          <a:lstStyle/>
          <a:p>
            <a:r>
              <a:rPr lang="nl-NL" sz="2200" dirty="0">
                <a:solidFill>
                  <a:srgbClr val="FFFFFF"/>
                </a:solidFill>
              </a:rPr>
              <a:t>Economie</a:t>
            </a:r>
          </a:p>
          <a:p>
            <a:r>
              <a:rPr lang="nl-NL" sz="2200" dirty="0">
                <a:solidFill>
                  <a:srgbClr val="FFFFFF"/>
                </a:solidFill>
              </a:rPr>
              <a:t>Leerjaar 3</a:t>
            </a:r>
          </a:p>
          <a:p>
            <a:r>
              <a:rPr lang="nl-NL" sz="2200" dirty="0">
                <a:solidFill>
                  <a:srgbClr val="FFFFFF"/>
                </a:solidFill>
              </a:rPr>
              <a:t>Hoofdstuk 4 Kies je voor zekerheid</a:t>
            </a:r>
          </a:p>
          <a:p>
            <a:r>
              <a:rPr lang="nl-NL" sz="2200" dirty="0">
                <a:solidFill>
                  <a:srgbClr val="FFFFFF"/>
                </a:solidFill>
              </a:rPr>
              <a:t>Paragraaf 2  Wat is er thuis verzekerd?</a:t>
            </a:r>
          </a:p>
        </p:txBody>
      </p:sp>
    </p:spTree>
    <p:extLst>
      <p:ext uri="{BB962C8B-B14F-4D97-AF65-F5344CB8AC3E}">
        <p14:creationId xmlns:p14="http://schemas.microsoft.com/office/powerpoint/2010/main" val="280897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83BCD-2AA2-AB92-C77A-D02E6943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Kerndoelen voor deze paragraaf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516893-5B20-5BCF-331F-0D91F580E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aansprakelijkheidsverzekering?</a:t>
            </a:r>
          </a:p>
          <a:p>
            <a:r>
              <a:rPr lang="nl-NL" dirty="0"/>
              <a:t>Welke verzekeringen horen bij een woning?</a:t>
            </a:r>
          </a:p>
          <a:p>
            <a:r>
              <a:rPr lang="nl-NL" dirty="0"/>
              <a:t>Hoe bereken je de premie van een woonhuisverzekering?</a:t>
            </a:r>
          </a:p>
          <a:p>
            <a:r>
              <a:rPr lang="nl-NL" dirty="0"/>
              <a:t>Welke gevolgen heeft het als je onvoldoende verzekerd bent?</a:t>
            </a:r>
          </a:p>
          <a:p>
            <a:r>
              <a:rPr lang="nl-NL" dirty="0"/>
              <a:t>Hoe kun je voorkomen dat je te laag verzekerd raakt?</a:t>
            </a:r>
          </a:p>
        </p:txBody>
      </p:sp>
    </p:spTree>
    <p:extLst>
      <p:ext uri="{BB962C8B-B14F-4D97-AF65-F5344CB8AC3E}">
        <p14:creationId xmlns:p14="http://schemas.microsoft.com/office/powerpoint/2010/main" val="122140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87D7-BB6A-37DF-B565-8B4085BF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Aansprakelijkheidsverzekering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D9AF35-08FB-9383-1C57-A9A46F109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AVP		Aansprakelijkheidsverzekering Particulieren</a:t>
            </a:r>
          </a:p>
          <a:p>
            <a:pPr marL="0" indent="0">
              <a:buNone/>
            </a:pPr>
            <a:endParaRPr lang="nl-NL" sz="900" dirty="0"/>
          </a:p>
          <a:p>
            <a:r>
              <a:rPr lang="nl-NL" dirty="0"/>
              <a:t>Alle schade die zonder opzet aan anderen toebrengt worden vergoed. </a:t>
            </a:r>
          </a:p>
          <a:p>
            <a:r>
              <a:rPr lang="nl-NL" dirty="0"/>
              <a:t>Geldig voor alle gezinsleden inclusief huisdieren.</a:t>
            </a:r>
          </a:p>
        </p:txBody>
      </p:sp>
      <p:pic>
        <p:nvPicPr>
          <p:cNvPr id="1026" name="Picture 2" descr="Waarom de hond blaft naar de postbode; ofwel de strijd tegen de Deadline">
            <a:extLst>
              <a:ext uri="{FF2B5EF4-FFF2-40B4-BE49-F238E27FC236}">
                <a16:creationId xmlns:a16="http://schemas.microsoft.com/office/drawing/2014/main" id="{53EC78FE-9AC1-0A3D-5D1E-85071C32C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4311203"/>
            <a:ext cx="3623310" cy="245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et stoelkussen | Gat in de bank">
            <a:extLst>
              <a:ext uri="{FF2B5EF4-FFF2-40B4-BE49-F238E27FC236}">
                <a16:creationId xmlns:a16="http://schemas.microsoft.com/office/drawing/2014/main" id="{1503D298-90BB-5DD8-5E16-DE800867B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400129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at is een aansprakelijkheidsverzekering? - InShared">
            <a:extLst>
              <a:ext uri="{FF2B5EF4-FFF2-40B4-BE49-F238E27FC236}">
                <a16:creationId xmlns:a16="http://schemas.microsoft.com/office/drawing/2014/main" id="{44A50F4D-9C26-2305-A93A-4DD6D4A29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30" y="4001294"/>
            <a:ext cx="4282440" cy="294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49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A7518-90F4-F598-E368-BFAF5C2A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1" y="-32543"/>
            <a:ext cx="11395710" cy="2529174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160F17-8D98-446E-ED73-729F54885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Verzekeringen | WBVGCollectief wonen in zelfbeheer">
            <a:extLst>
              <a:ext uri="{FF2B5EF4-FFF2-40B4-BE49-F238E27FC236}">
                <a16:creationId xmlns:a16="http://schemas.microsoft.com/office/drawing/2014/main" id="{00C97732-DC7E-E82C-87D1-D53BC4689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718" y="48379"/>
            <a:ext cx="9914682" cy="683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4EBB67A9-557A-7EAD-FE30-BB15496C4B06}"/>
              </a:ext>
            </a:extLst>
          </p:cNvPr>
          <p:cNvSpPr txBox="1"/>
          <p:nvPr/>
        </p:nvSpPr>
        <p:spPr>
          <a:xfrm rot="1142876">
            <a:off x="8736260" y="2330499"/>
            <a:ext cx="3233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sz="2400" b="1" dirty="0"/>
              <a:t>Voor de eigenaar van de woning!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240D04B-70E6-4702-CE19-ECC17D26B1DF}"/>
              </a:ext>
            </a:extLst>
          </p:cNvPr>
          <p:cNvSpPr txBox="1"/>
          <p:nvPr/>
        </p:nvSpPr>
        <p:spPr>
          <a:xfrm rot="20033522">
            <a:off x="17888" y="2579359"/>
            <a:ext cx="3233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sz="2400" b="1" dirty="0"/>
              <a:t>Voor de gebruiker van de woning!</a:t>
            </a:r>
          </a:p>
        </p:txBody>
      </p:sp>
    </p:spTree>
    <p:extLst>
      <p:ext uri="{BB962C8B-B14F-4D97-AF65-F5344CB8AC3E}">
        <p14:creationId xmlns:p14="http://schemas.microsoft.com/office/powerpoint/2010/main" val="425923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F0F19-DBF9-A896-2C96-68E973FB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Woonhuisverzekering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6B18D3-ACAE-2DC3-A08F-428CDDF51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Inboedelverzekering</a:t>
            </a:r>
          </a:p>
          <a:p>
            <a:pPr marL="0" indent="0">
              <a:buNone/>
            </a:pPr>
            <a:r>
              <a:rPr lang="nl-NL" u="sng" dirty="0"/>
              <a:t>Opstalverzekering		</a:t>
            </a:r>
            <a:r>
              <a:rPr lang="nl-NL" dirty="0"/>
              <a:t>+</a:t>
            </a:r>
          </a:p>
          <a:p>
            <a:pPr marL="0" indent="0">
              <a:buNone/>
            </a:pPr>
            <a:r>
              <a:rPr lang="nl-NL" dirty="0"/>
              <a:t>Woonhuisverzekering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Premie voor de verzekering wordt per € 1.000 verzekerde waarde weergegeven. Omdat het vaak om lage percentages gaat wordt ook wel eens een promillage gebruikt.</a:t>
            </a:r>
          </a:p>
          <a:p>
            <a:pPr marL="0" indent="0">
              <a:buNone/>
            </a:pPr>
            <a:r>
              <a:rPr lang="nl-NL" dirty="0"/>
              <a:t>100% = 1000‰</a:t>
            </a:r>
          </a:p>
        </p:txBody>
      </p:sp>
    </p:spTree>
    <p:extLst>
      <p:ext uri="{BB962C8B-B14F-4D97-AF65-F5344CB8AC3E}">
        <p14:creationId xmlns:p14="http://schemas.microsoft.com/office/powerpoint/2010/main" val="161619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08750-DD63-43D1-1256-126F2553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Onderverzekering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FA476E-CC82-A5E4-8D74-420C237A2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351338"/>
          </a:xfrm>
        </p:spPr>
        <p:txBody>
          <a:bodyPr>
            <a:normAutofit/>
          </a:bodyPr>
          <a:lstStyle/>
          <a:p>
            <a:r>
              <a:rPr lang="nl-NL" dirty="0"/>
              <a:t>Als achteraf blijkt dat je tegen een te hoge waarde bent verzekerd, dan krijg je toch alleen het schadebedrag vergoed.</a:t>
            </a:r>
          </a:p>
          <a:p>
            <a:pPr lvl="1"/>
            <a:r>
              <a:rPr lang="nl-NL" dirty="0"/>
              <a:t>Dit is niet zinvol, je hebt wel de premie betaald over het te hoge bedrag. </a:t>
            </a:r>
          </a:p>
          <a:p>
            <a:r>
              <a:rPr lang="nl-NL" dirty="0"/>
              <a:t>Als achteraf blijkt dat je tegen een te lage waarde bent verzekerd, dan krijg je ook een lagere uitkering.</a:t>
            </a:r>
          </a:p>
          <a:p>
            <a:pPr lvl="1"/>
            <a:r>
              <a:rPr lang="nl-NL" b="1" dirty="0"/>
              <a:t>Verzekerde waarde : werkelijke waarde x schade = uitkering</a:t>
            </a:r>
          </a:p>
          <a:p>
            <a:pPr lvl="1"/>
            <a:r>
              <a:rPr lang="nl-NL" dirty="0"/>
              <a:t>Je hebt een stukje premie bespaard!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7377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5A8AFF-A3E4-84AB-5DB4-FB516EB9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Onderverzekerd rekenvoorbeeld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302259-3F40-FE43-7524-6965FA55A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515600" cy="5337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Er is in 2010 een huis gekocht voor € 300.000. Dat huis is toen ook voor dat bedrag verzekerd. De premie opstalverzekering is € 0,25 per € 1.000 verzekerd bedrag. De verzekering is de afgelopen jaren niet aangepast.</a:t>
            </a:r>
          </a:p>
          <a:p>
            <a:pPr marL="514350" indent="-514350">
              <a:buFont typeface="+mj-lt"/>
              <a:buAutoNum type="alphaLcParenR"/>
            </a:pPr>
            <a:r>
              <a:rPr lang="nl-NL" i="1" dirty="0">
                <a:solidFill>
                  <a:schemeClr val="accent4">
                    <a:lumMod val="75000"/>
                  </a:schemeClr>
                </a:solidFill>
              </a:rPr>
              <a:t>Bereken de premie voor opstalverzekering van woning.</a:t>
            </a:r>
          </a:p>
          <a:p>
            <a:pPr marL="0" indent="0">
              <a:buNone/>
            </a:pPr>
            <a:r>
              <a:rPr lang="nl-NL" dirty="0"/>
              <a:t>In 2024 is er een brand uitgebroken. De schade is € 60.000. De schade-expert zegt dat de werkelijke waarde woning (voor de brand € 400.000 zou zijn geweest.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nl-NL" i="1" dirty="0">
                <a:solidFill>
                  <a:schemeClr val="accent4">
                    <a:lumMod val="75000"/>
                  </a:schemeClr>
                </a:solidFill>
              </a:rPr>
              <a:t>Bereken de schade-uitkering.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nl-NL" i="1" dirty="0">
                <a:solidFill>
                  <a:schemeClr val="accent4">
                    <a:lumMod val="75000"/>
                  </a:schemeClr>
                </a:solidFill>
              </a:rPr>
              <a:t>Welk indexcijfer zou gebruikt moeten zijn om een te lage verzekering te hebben voorkomen. Rond af op 1 decimaal</a:t>
            </a:r>
          </a:p>
        </p:txBody>
      </p:sp>
    </p:spTree>
    <p:extLst>
      <p:ext uri="{BB962C8B-B14F-4D97-AF65-F5344CB8AC3E}">
        <p14:creationId xmlns:p14="http://schemas.microsoft.com/office/powerpoint/2010/main" val="306904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837C5-A896-33D6-2155-97C291C2D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Indexeren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608223-0959-5FF9-BF8C-0F16E3E31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03280" cy="4351338"/>
          </a:xfrm>
        </p:spPr>
        <p:txBody>
          <a:bodyPr>
            <a:normAutofit/>
          </a:bodyPr>
          <a:lstStyle/>
          <a:p>
            <a:r>
              <a:rPr lang="nl-NL" dirty="0"/>
              <a:t>Om te voorkomen dat je onderverzekerd raakt, laat je de verzekerde waarde automatisch verhogen met het prijsstijging.</a:t>
            </a:r>
          </a:p>
          <a:p>
            <a:r>
              <a:rPr lang="nl-NL" dirty="0"/>
              <a:t>Dit heet indexeren.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Bedrag basisjaar : 100 x indexcijfer = Geïndexeerde waarde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i="1" dirty="0">
                <a:solidFill>
                  <a:schemeClr val="accent4">
                    <a:lumMod val="75000"/>
                  </a:schemeClr>
                </a:solidFill>
              </a:rPr>
              <a:t>Waarom wil een verzekeringsmaatschappij dat je de geïndexeerde waarde gebruikt voor een verzekering?</a:t>
            </a:r>
          </a:p>
          <a:p>
            <a:pPr marL="0" indent="0">
              <a:buNone/>
            </a:pPr>
            <a:r>
              <a:rPr lang="nl-NL" i="1" dirty="0">
                <a:solidFill>
                  <a:schemeClr val="accent4">
                    <a:lumMod val="75000"/>
                  </a:schemeClr>
                </a:solidFill>
              </a:rPr>
              <a:t>Hoe kan je met een geïndexeerde waarde toch onderverzekerd raken?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08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BB3C67-7FE9-6699-FC59-D0E8BF51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29296A-9F84-8F17-892E-A20314C5C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8075"/>
          </a:xfrm>
        </p:spPr>
        <p:txBody>
          <a:bodyPr>
            <a:normAutofit lnSpcReduction="10000"/>
          </a:bodyPr>
          <a:lstStyle/>
          <a:p>
            <a:r>
              <a:rPr lang="nl-NL" b="1" dirty="0"/>
              <a:t>Maak opgaven 2 t/m 11 (</a:t>
            </a:r>
            <a:r>
              <a:rPr lang="nl-NL" b="1" dirty="0" err="1"/>
              <a:t>blz</a:t>
            </a:r>
            <a:r>
              <a:rPr lang="nl-NL" b="1" dirty="0"/>
              <a:t> 104 e.v.)</a:t>
            </a:r>
          </a:p>
          <a:p>
            <a:r>
              <a:rPr lang="nl-NL" dirty="0"/>
              <a:t>Opgaven 4, 6 en 10 mogen in je boek gemaakt worden</a:t>
            </a:r>
          </a:p>
          <a:p>
            <a:r>
              <a:rPr lang="nl-NL" dirty="0"/>
              <a:t>Nakijken gemaakte opgaven via wikiwijs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i="1" dirty="0"/>
              <a:t>Weet je nu:</a:t>
            </a:r>
          </a:p>
          <a:p>
            <a:r>
              <a:rPr lang="nl-NL" dirty="0"/>
              <a:t>Wat een aansprakelijkheidsverzekering is?</a:t>
            </a:r>
          </a:p>
          <a:p>
            <a:r>
              <a:rPr lang="nl-NL" dirty="0"/>
              <a:t>Welke verzekeringen horen bij een woning?</a:t>
            </a:r>
          </a:p>
          <a:p>
            <a:r>
              <a:rPr lang="nl-NL" dirty="0"/>
              <a:t>Hoe bereken je de premie van een woonhuisverzekering?</a:t>
            </a:r>
          </a:p>
          <a:p>
            <a:r>
              <a:rPr lang="nl-NL" dirty="0"/>
              <a:t>Welke gevolgen heeft het als je onvoldoende verzekerd bent?</a:t>
            </a:r>
          </a:p>
          <a:p>
            <a:r>
              <a:rPr lang="nl-NL" dirty="0"/>
              <a:t>Hoe kun je voorkomen dat je te laag verzekerd raakt?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3977120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XO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40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XOVTI" id="{DC540DBD-7FF5-4942-921A-CFF95ECB90AA}" vid="{E72E4198-D957-48FD-B88D-6DAFC89EAF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466</Words>
  <Application>Microsoft Office PowerPoint</Application>
  <PresentationFormat>Breedbeeld</PresentationFormat>
  <Paragraphs>58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Aptos ExtraBold</vt:lpstr>
      <vt:lpstr>Arial</vt:lpstr>
      <vt:lpstr>Courier New</vt:lpstr>
      <vt:lpstr>Open sans</vt:lpstr>
      <vt:lpstr>Segoe UI</vt:lpstr>
      <vt:lpstr>MinimalXOVTI</vt:lpstr>
      <vt:lpstr>Verzekeren</vt:lpstr>
      <vt:lpstr>Kerndoelen voor deze paragraaf</vt:lpstr>
      <vt:lpstr>Aansprakelijkheidsverzekering</vt:lpstr>
      <vt:lpstr>PowerPoint-presentatie</vt:lpstr>
      <vt:lpstr>Woonhuisverzekering</vt:lpstr>
      <vt:lpstr>Onderverzekering</vt:lpstr>
      <vt:lpstr>Onderverzekerd rekenvoorbeeld</vt:lpstr>
      <vt:lpstr>Indexeren</vt:lpstr>
      <vt:lpstr>Aan de slag!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Seelen, B.M.J.G. (Bernhard)</dc:creator>
  <cp:lastModifiedBy>Seelen, B.M.J.G. (Bernhard)</cp:lastModifiedBy>
  <cp:revision>2</cp:revision>
  <dcterms:created xsi:type="dcterms:W3CDTF">2024-09-03T11:34:36Z</dcterms:created>
  <dcterms:modified xsi:type="dcterms:W3CDTF">2024-09-03T14:03:22Z</dcterms:modified>
</cp:coreProperties>
</file>